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8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5CEBCB5-7295-4C05-A6A4-F4948BEC1078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F87498-C2CB-4D30-9CBD-297E37708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06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E5AD-7642-41F9-A9DD-0B4C791B9828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B28C-21FE-40F4-8859-F1E542B7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9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E5AD-7642-41F9-A9DD-0B4C791B9828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B28C-21FE-40F4-8859-F1E542B7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4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E5AD-7642-41F9-A9DD-0B4C791B9828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B28C-21FE-40F4-8859-F1E542B7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3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E5AD-7642-41F9-A9DD-0B4C791B9828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B28C-21FE-40F4-8859-F1E542B7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4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E5AD-7642-41F9-A9DD-0B4C791B9828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B28C-21FE-40F4-8859-F1E542B7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1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E5AD-7642-41F9-A9DD-0B4C791B9828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B28C-21FE-40F4-8859-F1E542B7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2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E5AD-7642-41F9-A9DD-0B4C791B9828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B28C-21FE-40F4-8859-F1E542B7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9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E5AD-7642-41F9-A9DD-0B4C791B9828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B28C-21FE-40F4-8859-F1E542B7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E5AD-7642-41F9-A9DD-0B4C791B9828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B28C-21FE-40F4-8859-F1E542B7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3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E5AD-7642-41F9-A9DD-0B4C791B9828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B28C-21FE-40F4-8859-F1E542B7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E5AD-7642-41F9-A9DD-0B4C791B9828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B28C-21FE-40F4-8859-F1E542B7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4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3E5AD-7642-41F9-A9DD-0B4C791B9828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3B28C-21FE-40F4-8859-F1E542B7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4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Emergency Action Planning &amp; Emergency Preparedness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Appalachian STEPS Network</a:t>
            </a:r>
          </a:p>
          <a:p>
            <a:r>
              <a:rPr lang="en-US" dirty="0" smtClean="0"/>
              <a:t>September 20,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Emergency Action Plans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Regulations</a:t>
            </a:r>
          </a:p>
          <a:p>
            <a:pPr lvl="1"/>
            <a:r>
              <a:rPr lang="en-US" dirty="0" smtClean="0"/>
              <a:t>OSHA 1910.38 &amp; 39</a:t>
            </a:r>
          </a:p>
          <a:p>
            <a:pPr lvl="1"/>
            <a:r>
              <a:rPr lang="en-US" dirty="0" smtClean="0"/>
              <a:t>SARA Title III (Off-Site ERPs)</a:t>
            </a:r>
          </a:p>
          <a:p>
            <a:pPr lvl="1"/>
            <a:r>
              <a:rPr lang="en-US" dirty="0" smtClean="0"/>
              <a:t>OPA 90</a:t>
            </a:r>
          </a:p>
          <a:p>
            <a:pPr lvl="1"/>
            <a:r>
              <a:rPr lang="en-US" dirty="0" smtClean="0"/>
              <a:t>49 CFR Part 194: Response Plans for Onshore Oil Pipelines</a:t>
            </a:r>
          </a:p>
          <a:p>
            <a:r>
              <a:rPr lang="en-US" dirty="0" smtClean="0"/>
              <a:t>Types of Plans</a:t>
            </a:r>
          </a:p>
          <a:p>
            <a:pPr lvl="1"/>
            <a:r>
              <a:rPr lang="en-US" dirty="0" smtClean="0"/>
              <a:t>EAPs at offices</a:t>
            </a:r>
          </a:p>
          <a:p>
            <a:pPr lvl="1"/>
            <a:r>
              <a:rPr lang="en-US" dirty="0" smtClean="0"/>
              <a:t>Site-specific ERPs</a:t>
            </a:r>
          </a:p>
          <a:p>
            <a:pPr lvl="1"/>
            <a:r>
              <a:rPr lang="en-US" dirty="0" smtClean="0"/>
              <a:t>Business continuity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283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 Elements (1) – The Easy Ones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Purpose &amp; scope</a:t>
            </a:r>
          </a:p>
          <a:p>
            <a:r>
              <a:rPr lang="en-US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Hazard, vulnerability &amp; capability assessments</a:t>
            </a:r>
          </a:p>
          <a:p>
            <a:r>
              <a:rPr lang="en-US" dirty="0" smtClean="0"/>
              <a:t>Emergency Response Phases (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API Recommended Practice 1174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Discovery, shut-down, notification</a:t>
            </a:r>
          </a:p>
          <a:p>
            <a:pPr lvl="1"/>
            <a:r>
              <a:rPr lang="en-US" dirty="0" smtClean="0"/>
              <a:t>Resource mobilization</a:t>
            </a:r>
          </a:p>
          <a:p>
            <a:pPr lvl="1"/>
            <a:r>
              <a:rPr lang="en-US" dirty="0" smtClean="0"/>
              <a:t>Initial response</a:t>
            </a:r>
          </a:p>
          <a:p>
            <a:r>
              <a:rPr lang="en-US" dirty="0" smtClean="0"/>
              <a:t>Response-related safety procedures</a:t>
            </a:r>
          </a:p>
          <a:p>
            <a:r>
              <a:rPr lang="en-US" dirty="0" smtClean="0"/>
              <a:t>Environmental considerations</a:t>
            </a:r>
          </a:p>
          <a:p>
            <a:r>
              <a:rPr lang="en-US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Company &amp; community responsibilities</a:t>
            </a:r>
            <a:endParaRPr lang="en-US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2748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 Elements (2) – The Murkier Ones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Administration &amp; logistics</a:t>
            </a:r>
          </a:p>
          <a:p>
            <a:pPr lvl="1"/>
            <a:r>
              <a:rPr lang="en-US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Legal considerations</a:t>
            </a:r>
          </a:p>
          <a:p>
            <a:pPr lvl="1"/>
            <a:r>
              <a:rPr lang="en-US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Risk management</a:t>
            </a:r>
          </a:p>
          <a:p>
            <a:pPr lvl="1"/>
            <a:r>
              <a:rPr lang="en-US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Emergency procurement/emergency expenditures</a:t>
            </a:r>
          </a:p>
          <a:p>
            <a:pPr lvl="1"/>
            <a:r>
              <a:rPr lang="en-US" dirty="0" smtClean="0"/>
              <a:t>Resources (your own &amp; from partners/contractors)</a:t>
            </a:r>
          </a:p>
          <a:p>
            <a:r>
              <a:rPr lang="en-US" dirty="0" smtClean="0"/>
              <a:t>Plan development &amp; maintenance</a:t>
            </a:r>
          </a:p>
          <a:p>
            <a:pPr lvl="1"/>
            <a:r>
              <a:rPr lang="en-US" dirty="0" smtClean="0"/>
              <a:t>Safety committees &amp; their involvement</a:t>
            </a:r>
          </a:p>
          <a:p>
            <a:pPr lvl="1"/>
            <a:r>
              <a:rPr lang="en-US" dirty="0" smtClean="0"/>
              <a:t>Tests, training &amp; exercises</a:t>
            </a:r>
          </a:p>
          <a:p>
            <a:pPr lvl="1"/>
            <a:r>
              <a:rPr lang="en-US" dirty="0" smtClean="0"/>
              <a:t>Plan maintenance schedule (</a:t>
            </a:r>
            <a:r>
              <a:rPr lang="en-US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with responsibility for completion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557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Emergency Preparedness – Overlooked Elements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Business continuity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Company vs. community responsibilities (and expectations)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Impacts from community-wide emergencies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Leadership &amp; decision-making</a:t>
            </a:r>
          </a:p>
        </p:txBody>
      </p:sp>
    </p:spTree>
    <p:extLst>
      <p:ext uri="{BB962C8B-B14F-4D97-AF65-F5344CB8AC3E}">
        <p14:creationId xmlns:p14="http://schemas.microsoft.com/office/powerpoint/2010/main" val="2384247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Emergency Preparedness – Overlooked Elements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Business continuity</a:t>
            </a:r>
          </a:p>
          <a:p>
            <a:r>
              <a:rPr lang="en-US" b="1" dirty="0" smtClean="0"/>
              <a:t>Company vs. community responsibilities (and expectations)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Impacts from community-wide emergencies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Leadership &amp; decision-making</a:t>
            </a:r>
          </a:p>
        </p:txBody>
      </p:sp>
    </p:spTree>
    <p:extLst>
      <p:ext uri="{BB962C8B-B14F-4D97-AF65-F5344CB8AC3E}">
        <p14:creationId xmlns:p14="http://schemas.microsoft.com/office/powerpoint/2010/main" val="2661460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Emergency Preparedness – Overlooked Elements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Business continuity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Company vs. community responsibilities (and expectations)</a:t>
            </a:r>
          </a:p>
          <a:p>
            <a:r>
              <a:rPr lang="en-US" b="1" dirty="0" smtClean="0"/>
              <a:t>Impacts from community-wide emergencies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Leadership &amp; decision-making</a:t>
            </a:r>
          </a:p>
        </p:txBody>
      </p:sp>
    </p:spTree>
    <p:extLst>
      <p:ext uri="{BB962C8B-B14F-4D97-AF65-F5344CB8AC3E}">
        <p14:creationId xmlns:p14="http://schemas.microsoft.com/office/powerpoint/2010/main" val="256906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Emergency Preparedness – Overlooked Elements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Business continuity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Company vs. community responsibilities (and expectations)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Impacts from community-wide emergencies</a:t>
            </a:r>
          </a:p>
          <a:p>
            <a:r>
              <a:rPr lang="en-US" b="1" dirty="0" smtClean="0"/>
              <a:t>Leadership &amp; decision-making</a:t>
            </a:r>
          </a:p>
        </p:txBody>
      </p:sp>
    </p:spTree>
    <p:extLst>
      <p:ext uri="{BB962C8B-B14F-4D97-AF65-F5344CB8AC3E}">
        <p14:creationId xmlns:p14="http://schemas.microsoft.com/office/powerpoint/2010/main" val="3254593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239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Emergency Action Planning &amp; Emergency Preparedness</vt:lpstr>
      <vt:lpstr>Emergency Action Plans</vt:lpstr>
      <vt:lpstr>Plan Elements (1) – The Easy Ones</vt:lpstr>
      <vt:lpstr>Plan Elements (2) – The Murkier Ones</vt:lpstr>
      <vt:lpstr>Emergency Preparedness – Overlooked Elements</vt:lpstr>
      <vt:lpstr>Emergency Preparedness – Overlooked Elements</vt:lpstr>
      <vt:lpstr>Emergency Preparedness – Overlooked Elements</vt:lpstr>
      <vt:lpstr>Emergency Preparedness – Overlooked Elements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Action Planning &amp; Emergency Preparedness</dc:title>
  <dc:creator>jharvey</dc:creator>
  <cp:lastModifiedBy>jharvey</cp:lastModifiedBy>
  <cp:revision>9</cp:revision>
  <cp:lastPrinted>2018-09-20T13:20:29Z</cp:lastPrinted>
  <dcterms:created xsi:type="dcterms:W3CDTF">2018-09-19T20:38:24Z</dcterms:created>
  <dcterms:modified xsi:type="dcterms:W3CDTF">2018-09-20T13:29:52Z</dcterms:modified>
</cp:coreProperties>
</file>